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-42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0">
                      <a:schemeClr val="tx1"/>
                    </a:gs>
                    <a:gs pos="68000">
                      <a:srgbClr val="F1F1F1"/>
                    </a:gs>
                    <a:gs pos="100000">
                      <a:schemeClr val="bg1">
                        <a:lumMod val="11000"/>
                        <a:lumOff val="89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</a:defRPr>
            </a:lvl1pPr>
          </a:lstStyle>
          <a:p>
            <a:pPr lvl="0" algn="r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</a:lstStyle>
          <a:p>
            <a:pPr marL="0" lvl="0" indent="0" algn="r">
              <a:buNone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pPr/>
              <a:t>3/23/2020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pPr/>
              <a:t>3/23/2020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pPr/>
              <a:t>3/23/2020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pPr/>
              <a:t>3/23/2020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pPr/>
              <a:t>3/23/2020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pPr/>
              <a:t>3/23/2020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pPr/>
              <a:t>3/23/2020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pPr/>
              <a:t>3/23/2020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pPr/>
              <a:t>3/23/2020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pPr/>
              <a:t>3/23/2020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32000"/>
                        <a:lumOff val="68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pPr/>
              <a:t>3/23/2020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pPr/>
              <a:t>3/23/2020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pPr/>
              <a:t>3/23/2020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pPr/>
              <a:t>3/23/2020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pPr/>
              <a:t>3/23/2020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pPr/>
              <a:t>3/23/2020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pPr/>
              <a:t>3/23/2020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pPr/>
              <a:t>3/23/2020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History of Money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42469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-171" t="14773" r="1306" b="2500"/>
          <a:stretch/>
        </p:blipFill>
        <p:spPr>
          <a:xfrm>
            <a:off x="330201" y="2720975"/>
            <a:ext cx="5867399" cy="36822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30201" y="488434"/>
            <a:ext cx="910217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/>
              <a:t>Money is basically a method of exchange, </a:t>
            </a:r>
            <a:endParaRPr lang="ru-RU" sz="3600" dirty="0" smtClean="0"/>
          </a:p>
          <a:p>
            <a:r>
              <a:rPr lang="en-US" sz="3600" dirty="0" smtClean="0"/>
              <a:t>and </a:t>
            </a:r>
            <a:r>
              <a:rPr lang="en-US" sz="3600" dirty="0"/>
              <a:t>coins and notes are just items of exchange </a:t>
            </a: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0132" y="2720975"/>
            <a:ext cx="5509674" cy="3682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23140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177800" y="203200"/>
            <a:ext cx="3111500" cy="29337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Bank of Sweden</a:t>
            </a:r>
            <a:endParaRPr lang="ru-RU" sz="44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800" y="3489325"/>
            <a:ext cx="6150429" cy="322897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15193" y="2380734"/>
            <a:ext cx="6655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1661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7129" y="101600"/>
            <a:ext cx="5619750" cy="35052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181685" y="4944546"/>
            <a:ext cx="20906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/>
              <a:t> in Europe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3552796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3789" y="183634"/>
            <a:ext cx="976421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/>
              <a:t>In 1694 the Bank of England was founded</a:t>
            </a:r>
            <a:endParaRPr lang="ru-RU" sz="4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1" y="1068388"/>
            <a:ext cx="7581900" cy="453877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6678561" y="2479727"/>
            <a:ext cx="5556453" cy="273377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569228" y="5978510"/>
            <a:ext cx="3315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/>
              <a:t>promissory notes</a:t>
            </a:r>
            <a:endParaRPr lang="ru-RU" sz="3600" i="1" dirty="0"/>
          </a:p>
        </p:txBody>
      </p:sp>
      <p:sp>
        <p:nvSpPr>
          <p:cNvPr id="6" name="Стрелка вправо 5"/>
          <p:cNvSpPr/>
          <p:nvPr/>
        </p:nvSpPr>
        <p:spPr>
          <a:xfrm>
            <a:off x="7010400" y="6057900"/>
            <a:ext cx="774701" cy="56694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4919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474" y="2644775"/>
            <a:ext cx="5470525" cy="41089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2800" y="190500"/>
            <a:ext cx="6083300" cy="405553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55519" y="1633491"/>
            <a:ext cx="59618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traveling with gold was dangerous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361126" y="5250934"/>
            <a:ext cx="17588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/>
              <a:t>jewelers</a:t>
            </a:r>
            <a:endParaRPr lang="ru-RU" sz="3600" dirty="0"/>
          </a:p>
        </p:txBody>
      </p:sp>
      <p:sp>
        <p:nvSpPr>
          <p:cNvPr id="7" name="Стрелка вниз 6"/>
          <p:cNvSpPr/>
          <p:nvPr/>
        </p:nvSpPr>
        <p:spPr>
          <a:xfrm rot="10800000">
            <a:off x="9232900" y="5054600"/>
            <a:ext cx="977900" cy="6731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465860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444500" y="558800"/>
            <a:ext cx="2171700" cy="19939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749300" y="1294140"/>
            <a:ext cx="1866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Cheque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r="-54" b="17399"/>
          <a:stretch/>
        </p:blipFill>
        <p:spPr>
          <a:xfrm>
            <a:off x="257174" y="3701420"/>
            <a:ext cx="5889625" cy="25412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4000" y="368300"/>
            <a:ext cx="5283200" cy="3962400"/>
          </a:xfrm>
          <a:prstGeom prst="rect">
            <a:avLst/>
          </a:prstGeom>
        </p:spPr>
      </p:pic>
      <p:sp>
        <p:nvSpPr>
          <p:cNvPr id="7" name="Стрелка вниз 6"/>
          <p:cNvSpPr/>
          <p:nvPr/>
        </p:nvSpPr>
        <p:spPr>
          <a:xfrm>
            <a:off x="1181100" y="2897904"/>
            <a:ext cx="647700" cy="4294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180771" y="4972050"/>
            <a:ext cx="412965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/>
              <a:t>the note could trade </a:t>
            </a:r>
            <a:endParaRPr lang="ru-RU" sz="3600" dirty="0" smtClean="0"/>
          </a:p>
          <a:p>
            <a:r>
              <a:rPr lang="en-US" sz="3600" dirty="0" smtClean="0"/>
              <a:t>the </a:t>
            </a:r>
            <a:r>
              <a:rPr lang="en-US" sz="3600" dirty="0"/>
              <a:t>note in for gold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3575294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4200" y="565835"/>
            <a:ext cx="112649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These promissory notes were the beginning of paper money in Europe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800" y="2184400"/>
            <a:ext cx="5012267" cy="37592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2397" y="1643053"/>
            <a:ext cx="6749603" cy="4665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842900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95250"/>
            <a:ext cx="5715000" cy="666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91847599"/>
      </p:ext>
    </p:extLst>
  </p:cSld>
  <p:clrMapOvr>
    <a:masterClrMapping/>
  </p:clrMapOvr>
</p:sld>
</file>

<file path=ppt/theme/theme1.xml><?xml version="1.0" encoding="utf-8"?>
<a:theme xmlns:a="http://schemas.openxmlformats.org/drawingml/2006/main" name="Глубина">
  <a:themeElements>
    <a:clrScheme name="Depth">
      <a:dk1>
        <a:sysClr val="windowText" lastClr="000000"/>
      </a:dk1>
      <a:lt1>
        <a:sysClr val="window" lastClr="FFFFFF"/>
      </a:lt1>
      <a:dk2>
        <a:srgbClr val="4B4B4B"/>
      </a:dk2>
      <a:lt2>
        <a:srgbClr val="8ED5C1"/>
      </a:lt2>
      <a:accent1>
        <a:srgbClr val="73CBB2"/>
      </a:accent1>
      <a:accent2>
        <a:srgbClr val="AACD5B"/>
      </a:accent2>
      <a:accent3>
        <a:srgbClr val="65A9E1"/>
      </a:accent3>
      <a:accent4>
        <a:srgbClr val="6274D8"/>
      </a:accent4>
      <a:accent5>
        <a:srgbClr val="AB54D7"/>
      </a:accent5>
      <a:accent6>
        <a:srgbClr val="D15B37"/>
      </a:accent6>
      <a:hlink>
        <a:srgbClr val="BFE962"/>
      </a:hlink>
      <a:folHlink>
        <a:srgbClr val="C0D591"/>
      </a:folHlink>
    </a:clrScheme>
    <a:fontScheme name="Depth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epth" id="{7BEAFC2A-325C-49C4-AC08-2B765DA903F9}" vid="{47428100-C732-4B2E-A30A-5273F581A0F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TM04033923[[fn=Глубина]]</Template>
  <TotalTime>37</TotalTime>
  <Words>64</Words>
  <Application>Microsoft Office PowerPoint</Application>
  <PresentationFormat>Произвольный</PresentationFormat>
  <Paragraphs>14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Глубина</vt:lpstr>
      <vt:lpstr>History of Money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History of Money</dc:title>
  <dc:creator>Katerina</dc:creator>
  <cp:lastModifiedBy>Айгерим Советхановна</cp:lastModifiedBy>
  <cp:revision>5</cp:revision>
  <dcterms:created xsi:type="dcterms:W3CDTF">2016-11-20T17:16:25Z</dcterms:created>
  <dcterms:modified xsi:type="dcterms:W3CDTF">2020-03-23T05:22:52Z</dcterms:modified>
</cp:coreProperties>
</file>